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6" r:id="rId6"/>
    <p:sldId id="316" r:id="rId7"/>
    <p:sldId id="318" r:id="rId8"/>
    <p:sldId id="319" r:id="rId9"/>
    <p:sldId id="297" r:id="rId10"/>
    <p:sldId id="298" r:id="rId11"/>
    <p:sldId id="299" r:id="rId12"/>
    <p:sldId id="300" r:id="rId13"/>
    <p:sldId id="301" r:id="rId14"/>
    <p:sldId id="302" r:id="rId15"/>
    <p:sldId id="306" r:id="rId16"/>
    <p:sldId id="303" r:id="rId17"/>
    <p:sldId id="304" r:id="rId18"/>
    <p:sldId id="305" r:id="rId19"/>
    <p:sldId id="307" r:id="rId20"/>
    <p:sldId id="308" r:id="rId21"/>
    <p:sldId id="309" r:id="rId22"/>
    <p:sldId id="310" r:id="rId23"/>
    <p:sldId id="311" r:id="rId24"/>
    <p:sldId id="312" r:id="rId25"/>
    <p:sldId id="313" r:id="rId26"/>
    <p:sldId id="314" r:id="rId27"/>
    <p:sldId id="315" r:id="rId28"/>
    <p:sldId id="32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79" d="100"/>
          <a:sy n="79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8/25/2024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8/25/2024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8/25/2024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8/25/2024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8/25/2024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8/25/2024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8/25/2024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8/25/2024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8/25/2024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8/25/2024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8/25/2024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8/25/2024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28345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en-IN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</a:rPr>
              <a:t>HOSPITAL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tx1"/>
                </a:solidFill>
              </a:rPr>
              <a:t>TECHMEDICOS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71EA5-0F4E-E7EF-9D6B-5ADF21E1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ADMIN DASHBOARD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2E17C6-3155-994B-7B9B-924447850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3179" y="2103438"/>
            <a:ext cx="8245642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6007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2A6A0-7C94-899E-5B17-0C4B00135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REGISTER DOCTORS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1A0CCD-756A-EAF1-48E1-73A91663B3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5344" y="2103438"/>
            <a:ext cx="8361311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078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46F68-12C6-7757-A809-DEE2A870C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VIEW ALL DOCTOR SCHEDULES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56C943-3892-8293-1231-D5B26B3CA0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7479" y="2103438"/>
            <a:ext cx="8277042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47496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9B3C2-7137-BC09-5A08-B66A5C77C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UPDATE DOCTOR SCHEDULE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0CB9D9-EAB0-1F41-7CC8-ED328A9BC1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5099" y="2103438"/>
            <a:ext cx="8221801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64364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31C26-BE2C-7341-CDE7-FDFA24451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CANCEL DOCTOR SCHEDULE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61367F-8464-916F-AB75-AD88124CD0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0350" y="2103438"/>
            <a:ext cx="8291300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07110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2AB30-90EB-E7E8-A99C-27981FB8D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DOCTOR DASHBOARD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D88012-CBB6-860C-697B-BAE6051F28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2108" y="2103438"/>
            <a:ext cx="8267783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80008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FBCC3-AEA8-9300-77D1-D56B472D0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DOCTOR SETUP SCHEDULE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89F9F8-38D9-51F3-2E0E-DA7212CCA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1023" y="2103438"/>
            <a:ext cx="8309954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33717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EE229-C0F7-1A96-44E0-E907ADC9D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DOCTOR UPDATE SCHEDULE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D70AC3-CD82-4248-7CE6-F3DB2E04E0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9740" y="2103438"/>
            <a:ext cx="8172519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27187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E8F86-F59E-0043-4896-5585CD24F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VIEW APPOINTMENTS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1DBBEE-5D48-FB8E-2E06-79C8047C0D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0334" y="2103438"/>
            <a:ext cx="8311331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267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31522-DBA7-A861-4844-087EF899D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BOOK APPOINTMENT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8E0114-4FB8-FE62-3375-7B346136C5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9988" y="2103438"/>
            <a:ext cx="8152024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23672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D5FF1-0409-15D5-DB29-9E96669F8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TEAM MEMBERS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C456E-ADEC-E4BD-F99F-378AA2CD371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FRONTEND</a:t>
            </a:r>
            <a:endParaRPr lang="en-IN" dirty="0"/>
          </a:p>
          <a:p>
            <a:pPr lvl="1"/>
            <a:r>
              <a:rPr lang="en-IN" dirty="0"/>
              <a:t>Shivraj</a:t>
            </a:r>
          </a:p>
          <a:p>
            <a:pPr lvl="1"/>
            <a:r>
              <a:rPr lang="en-US" dirty="0"/>
              <a:t>Pavithra</a:t>
            </a:r>
          </a:p>
          <a:p>
            <a:pPr lvl="1"/>
            <a:r>
              <a:rPr lang="en-US" dirty="0"/>
              <a:t>Tanmay</a:t>
            </a:r>
          </a:p>
          <a:p>
            <a:pPr lvl="1"/>
            <a:r>
              <a:rPr lang="en-US" dirty="0"/>
              <a:t>Varsha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35926E-8D27-7FC5-6CC2-A9FD7506673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BACKEND</a:t>
            </a:r>
          </a:p>
          <a:p>
            <a:pPr lvl="1"/>
            <a:r>
              <a:rPr lang="en-IN" dirty="0"/>
              <a:t>Kevin Andrew</a:t>
            </a:r>
          </a:p>
          <a:p>
            <a:pPr lvl="1"/>
            <a:r>
              <a:rPr lang="en-IN" dirty="0"/>
              <a:t>Vishnu Vardhan Rao</a:t>
            </a:r>
          </a:p>
          <a:p>
            <a:pPr lvl="1"/>
            <a:r>
              <a:rPr lang="en-IN" dirty="0"/>
              <a:t>Ashutosh</a:t>
            </a:r>
          </a:p>
          <a:p>
            <a:pPr lvl="1"/>
            <a:r>
              <a:rPr lang="en-IN" dirty="0" err="1"/>
              <a:t>Sunayana</a:t>
            </a:r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9303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144CC-B259-DB89-FB4A-3444A334A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CANCEL APPOINTMENT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156301-9845-10FE-DA5E-2D1F65CDE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9205" y="2103438"/>
            <a:ext cx="8193590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148484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9F75D-C104-8626-A955-0A0990C42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PATIENT DASHBOARD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F1E031-997F-661E-2610-1C9A91A0C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2197" y="2103438"/>
            <a:ext cx="8187605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497320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26663-9F88-6FF1-B3F4-ABA972B3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PATIENT REGISTRATION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5C0F00-8CB6-9D03-3D92-ED9A68F86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2260" y="2103438"/>
            <a:ext cx="8247479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98164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FF814-887E-28D4-A2C9-CB172E14A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PATIENT BOOK APPOINTMENT</a:t>
            </a:r>
            <a:endParaRPr lang="en-IN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946525D-CED9-5220-3D5F-B1F6034EE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1965" y="2103438"/>
            <a:ext cx="8128069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08465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DC47B-C6C8-44FE-4E25-A26A0D3F7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CANCEL APPOINTMENT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AD1693-AABB-C7C0-6134-953325BBCE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8858" y="2103438"/>
            <a:ext cx="8314284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111419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EBBBF70-6ABC-46E8-A293-73A60B8E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388887-43DC-4FAF-9400-7925701AF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49A115-E059-F3FC-6F4F-B77494C866B1}"/>
              </a:ext>
            </a:extLst>
          </p:cNvPr>
          <p:cNvSpPr txBox="1"/>
          <p:nvPr/>
        </p:nvSpPr>
        <p:spPr>
          <a:xfrm>
            <a:off x="5353249" y="1916670"/>
            <a:ext cx="5716338" cy="30427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 spc="-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THANK YOU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F2FD4B7-706B-4F5C-A0C7-7D69677C7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6E6DC6E-1FA3-4048-B867-BDB51763F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E066135-B6C1-4001-B7CC-53A443DF2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3AD82B4-5F4B-4968-B15E-29DCF8592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83BFBAF1-2B21-0AED-7507-8864C749EE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1170" y="1561990"/>
            <a:ext cx="3752067" cy="37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88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61574-A433-2226-595F-69119D9D7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CLASS DIAGRAM ON OPERATIONS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50034C-3617-2A78-11B7-57C6429A4D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1819" y="2103438"/>
            <a:ext cx="8108362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57913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DA27-78F9-710B-22A1-419C1A7E4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DATAFLOW DIAGRAM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67C14D-8586-D5F7-A7B2-A27D8E59D8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0712" y="2103438"/>
            <a:ext cx="8010576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81605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74199-71D0-C81C-05AB-9F8FDEA8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ER DIAGRAM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263436-D088-BAE5-FC21-86B67DB320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0397" y="2014194"/>
            <a:ext cx="6911205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66543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B603E-87DA-EF8D-3779-B16FCCD72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LOGIN PAGE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D09726-217A-4C2A-3018-5342505593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1726" y="2103438"/>
            <a:ext cx="8128547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02064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F1B48-14EE-7E26-AA94-C09DBA7FB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HOME PAGE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2DCEE0-65C6-A1EC-07D0-85B95C60E3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5934" y="2103438"/>
            <a:ext cx="8240132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42972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046F8-DE01-2F3A-344E-658E66E6F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ABOUT US PAGE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C7CA96-777C-CA70-B2CE-12E40ADF3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3945" y="2103438"/>
            <a:ext cx="8264110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8123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B0D0F-570F-3DAE-7C2E-02C0A0CE1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CONTACT PAGE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6996BE-8EDD-916D-8324-206ED5065E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1335" y="2103438"/>
            <a:ext cx="8249329" cy="3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032407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{24006B02-3E99-4A87-8308-531271AF3B7D}tf56219246_win32</Template>
  <TotalTime>76</TotalTime>
  <Words>75</Words>
  <Application>Microsoft Office PowerPoint</Application>
  <PresentationFormat>Widescreen</PresentationFormat>
  <Paragraphs>36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Avenir Next LT Pro</vt:lpstr>
      <vt:lpstr>Avenir Next LT Pro Light</vt:lpstr>
      <vt:lpstr>Garamond</vt:lpstr>
      <vt:lpstr>SavonVTI</vt:lpstr>
      <vt:lpstr>HOSPITAL MANAGEMENT SYSTEM</vt:lpstr>
      <vt:lpstr>TEAM MEMBERS</vt:lpstr>
      <vt:lpstr>CLASS DIAGRAM ON OPERATIONS</vt:lpstr>
      <vt:lpstr>DATAFLOW DIAGRAM</vt:lpstr>
      <vt:lpstr>ER DIAGRAM</vt:lpstr>
      <vt:lpstr>LOGIN PAGE</vt:lpstr>
      <vt:lpstr>HOME PAGE</vt:lpstr>
      <vt:lpstr>ABOUT US PAGE</vt:lpstr>
      <vt:lpstr>CONTACT PAGE</vt:lpstr>
      <vt:lpstr>ADMIN DASHBOARD</vt:lpstr>
      <vt:lpstr>REGISTER DOCTORS</vt:lpstr>
      <vt:lpstr>VIEW ALL DOCTOR SCHEDULES</vt:lpstr>
      <vt:lpstr>UPDATE DOCTOR SCHEDULE</vt:lpstr>
      <vt:lpstr>CANCEL DOCTOR SCHEDULE</vt:lpstr>
      <vt:lpstr>DOCTOR DASHBOARD</vt:lpstr>
      <vt:lpstr>DOCTOR SETUP SCHEDULE</vt:lpstr>
      <vt:lpstr>DOCTOR UPDATE SCHEDULE</vt:lpstr>
      <vt:lpstr>VIEW APPOINTMENTS</vt:lpstr>
      <vt:lpstr>BOOK APPOINTMENT</vt:lpstr>
      <vt:lpstr>CANCEL APPOINTMENT</vt:lpstr>
      <vt:lpstr>PATIENT DASHBOARD</vt:lpstr>
      <vt:lpstr>PATIENT REGISTRATION</vt:lpstr>
      <vt:lpstr>PATIENT BOOK APPOINTMENT</vt:lpstr>
      <vt:lpstr>CANCEL APPOINTMENT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2000032253</dc:creator>
  <cp:lastModifiedBy>2000032253</cp:lastModifiedBy>
  <cp:revision>1</cp:revision>
  <dcterms:created xsi:type="dcterms:W3CDTF">2024-08-25T15:52:53Z</dcterms:created>
  <dcterms:modified xsi:type="dcterms:W3CDTF">2024-08-25T17:09:07Z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